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5178"/>
          </a:xfrm>
        </p:spPr>
        <p:txBody>
          <a:bodyPr>
            <a:normAutofit/>
          </a:bodyPr>
          <a:lstStyle/>
          <a:p>
            <a:r>
              <a:rPr lang="en-IN" sz="2200" dirty="0">
                <a:solidFill>
                  <a:schemeClr val="accent4">
                    <a:lumMod val="75000"/>
                  </a:schemeClr>
                </a:solidFill>
              </a:rPr>
              <a:t>Reading Images, 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</a:rPr>
              <a:t>Displaying Images, Writing Images, Data Classes</a:t>
            </a:r>
            <a:endParaRPr lang="en-IN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1691"/>
            <a:ext cx="8596668" cy="4699672"/>
          </a:xfrm>
        </p:spPr>
        <p:txBody>
          <a:bodyPr/>
          <a:lstStyle/>
          <a:p>
            <a:r>
              <a:rPr lang="en-US" dirty="0"/>
              <a:t>To </a:t>
            </a:r>
            <a:r>
              <a:rPr lang="en-US" b="1" dirty="0"/>
              <a:t>read</a:t>
            </a:r>
            <a:r>
              <a:rPr lang="en-US" dirty="0"/>
              <a:t> a graphics file format </a:t>
            </a:r>
            <a:r>
              <a:rPr lang="en-US" b="1" dirty="0"/>
              <a:t>image</a:t>
            </a:r>
            <a:r>
              <a:rPr lang="en-US" dirty="0"/>
              <a:t> use </a:t>
            </a:r>
            <a:r>
              <a:rPr lang="en-US" dirty="0" err="1"/>
              <a:t>imread</a:t>
            </a:r>
            <a:r>
              <a:rPr lang="en-US" dirty="0"/>
              <a:t> .</a:t>
            </a:r>
          </a:p>
          <a:p>
            <a:r>
              <a:rPr lang="en-US" dirty="0"/>
              <a:t>To </a:t>
            </a:r>
            <a:r>
              <a:rPr lang="en-US" b="1" dirty="0"/>
              <a:t>write</a:t>
            </a:r>
            <a:r>
              <a:rPr lang="en-US" dirty="0"/>
              <a:t> a graphics file format </a:t>
            </a:r>
            <a:r>
              <a:rPr lang="en-US" b="1" dirty="0"/>
              <a:t>image</a:t>
            </a:r>
            <a:r>
              <a:rPr lang="en-US" dirty="0"/>
              <a:t>, use </a:t>
            </a:r>
            <a:r>
              <a:rPr lang="en-US" dirty="0" err="1"/>
              <a:t>imwrite</a:t>
            </a:r>
            <a:r>
              <a:rPr lang="en-US" dirty="0"/>
              <a:t> .</a:t>
            </a:r>
          </a:p>
          <a:p>
            <a:r>
              <a:rPr lang="en-US" dirty="0" smtClean="0"/>
              <a:t>To</a:t>
            </a:r>
            <a:r>
              <a:rPr lang="en-US" dirty="0"/>
              <a:t> </a:t>
            </a:r>
            <a:r>
              <a:rPr lang="en-US" b="1" dirty="0"/>
              <a:t>display image</a:t>
            </a:r>
            <a:r>
              <a:rPr lang="en-US" dirty="0"/>
              <a:t> data, use the </a:t>
            </a:r>
            <a:r>
              <a:rPr lang="en-US" dirty="0" err="1"/>
              <a:t>imshow</a:t>
            </a:r>
            <a:r>
              <a:rPr lang="en-US" dirty="0"/>
              <a:t> function. The following example reads an </a:t>
            </a:r>
            <a:r>
              <a:rPr lang="en-US" b="1" dirty="0"/>
              <a:t>image</a:t>
            </a:r>
            <a:r>
              <a:rPr lang="en-US" dirty="0"/>
              <a:t> into the workspace and then displays the </a:t>
            </a:r>
            <a:r>
              <a:rPr lang="en-US" b="1" dirty="0"/>
              <a:t>image</a:t>
            </a:r>
            <a:r>
              <a:rPr lang="en-US" dirty="0"/>
              <a:t> in a figure window using the </a:t>
            </a:r>
            <a:r>
              <a:rPr lang="en-US" dirty="0" err="1"/>
              <a:t>imshow</a:t>
            </a:r>
            <a:r>
              <a:rPr lang="en-US" dirty="0"/>
              <a:t> function. </a:t>
            </a:r>
            <a:r>
              <a:rPr lang="en-US" dirty="0" err="1" smtClean="0"/>
              <a:t>myimage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imread</a:t>
            </a:r>
            <a:r>
              <a:rPr lang="en-US" dirty="0" smtClean="0"/>
              <a:t>(</a:t>
            </a:r>
            <a:r>
              <a:rPr lang="en-US" dirty="0" err="1" smtClean="0"/>
              <a:t>myimage</a:t>
            </a:r>
            <a:r>
              <a:rPr lang="en-US" dirty="0" smtClean="0"/>
              <a:t>. </a:t>
            </a:r>
            <a:r>
              <a:rPr lang="en-US" dirty="0" err="1"/>
              <a:t>tif</a:t>
            </a:r>
            <a:r>
              <a:rPr lang="en-US" dirty="0"/>
              <a:t>'); </a:t>
            </a:r>
            <a:r>
              <a:rPr lang="en-US" dirty="0" err="1" smtClean="0"/>
              <a:t>imshow</a:t>
            </a:r>
            <a:r>
              <a:rPr lang="en-US" dirty="0" smtClean="0"/>
              <a:t>(</a:t>
            </a:r>
            <a:r>
              <a:rPr lang="en-US" dirty="0" err="1" smtClean="0"/>
              <a:t>myimage</a:t>
            </a:r>
            <a:r>
              <a:rPr lang="en-US" dirty="0" smtClean="0"/>
              <a:t>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4364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12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Reading Images, Displaying Images, Writing Images, Data Classes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Images, Displaying Images, Writing Images, Data Classes</dc:title>
  <dc:creator>hp</dc:creator>
  <cp:lastModifiedBy>hp</cp:lastModifiedBy>
  <cp:revision>1</cp:revision>
  <dcterms:created xsi:type="dcterms:W3CDTF">2021-11-20T10:27:06Z</dcterms:created>
  <dcterms:modified xsi:type="dcterms:W3CDTF">2021-11-20T10:28:09Z</dcterms:modified>
</cp:coreProperties>
</file>